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8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4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3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6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1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3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1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0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2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730FB-F646-469F-93EF-97171AEB708A}" type="datetimeFigureOut">
              <a:rPr lang="en-US" smtClean="0"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95E0F-0122-4C34-9D35-498A8AC7A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7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2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GitHub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Git_Divansh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new blank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Divansh Anupam\Pictures\Screenshots\Screenshot (8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4" y="1524000"/>
            <a:ext cx="8940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Divansh Anupam\Pictures\Screenshots\Screenshot (8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6698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8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Add files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Divansh Anupam\Pictures\Screenshots\Screenshot (8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76400"/>
            <a:ext cx="866986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Divansh Anupam\Pictures\Screenshots\Screenshot (8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2" y="1676400"/>
            <a:ext cx="8940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</a:t>
            </a:r>
            <a:r>
              <a:rPr lang="en-US" dirty="0" smtClean="0"/>
              <a:t> commit with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Divansh Anupam\Pictures\Screenshots\Screenshot (8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868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7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Link repository with local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Divansh Anupam\Pictures\Screenshots\Screenshot (8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9893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Push the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Divansh Anupam\Pictures\Screenshots\Screenshot (8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39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0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Files added in new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Divansh Anupam\Pictures\Screenshots\Screenshot (8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1600200"/>
            <a:ext cx="880533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6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ivansh Anupam\Pictures\Screenshots\Screenshot (7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8940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304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Selecting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ivansh Anupam\Pictures\Screenshots\Screenshot (7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839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Download and 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Divansh Anupam\Pictures\Screenshots\Screenshot (7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" y="1676400"/>
            <a:ext cx="8991600" cy="50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8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Divansh Anupam\Pictures\Screenshots\Screenshot (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510016" cy="4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Sign 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Divansh Anupam\Pictures\Screenshots\Screenshot (7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80533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page after logged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Divansh Anupam\Pictures\Screenshots\Screenshot (7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94079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New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Divansh Anupam\Pictures\Screenshots\Screenshot (7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8991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add repository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Divansh Anupam\Pictures\Screenshots\Screenshot (7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7" y="1676400"/>
            <a:ext cx="8940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9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59</Words>
  <Application>Microsoft Office PowerPoint</Application>
  <PresentationFormat>On-screen Show (4:3)</PresentationFormat>
  <Paragraphs>17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Git and GitHub  Git_Divansh</vt:lpstr>
      <vt:lpstr>PowerPoint Presentation</vt:lpstr>
      <vt:lpstr>Selecting OS</vt:lpstr>
      <vt:lpstr>Download and Install Git</vt:lpstr>
      <vt:lpstr>GitHub Home Page</vt:lpstr>
      <vt:lpstr>GitHub Sign in page</vt:lpstr>
      <vt:lpstr>GitHub page after logged in</vt:lpstr>
      <vt:lpstr>GitHub New Repository</vt:lpstr>
      <vt:lpstr>GitHub add repository name</vt:lpstr>
      <vt:lpstr>GitHub new blank repository</vt:lpstr>
      <vt:lpstr>git init</vt:lpstr>
      <vt:lpstr>Add files to git</vt:lpstr>
      <vt:lpstr>git status</vt:lpstr>
      <vt:lpstr>git commit with message</vt:lpstr>
      <vt:lpstr>Link repository with local system</vt:lpstr>
      <vt:lpstr>Push the files</vt:lpstr>
      <vt:lpstr>Files added in new repository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 Git_Divansh</dc:title>
  <dc:creator>Windows User</dc:creator>
  <cp:lastModifiedBy>Windows User</cp:lastModifiedBy>
  <cp:revision>2</cp:revision>
  <dcterms:created xsi:type="dcterms:W3CDTF">2020-12-13T13:39:21Z</dcterms:created>
  <dcterms:modified xsi:type="dcterms:W3CDTF">2020-12-13T13:57:13Z</dcterms:modified>
</cp:coreProperties>
</file>